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349" r:id="rId3"/>
    <p:sldId id="353" r:id="rId4"/>
    <p:sldId id="299" r:id="rId5"/>
    <p:sldId id="331" r:id="rId6"/>
    <p:sldId id="352" r:id="rId7"/>
    <p:sldId id="350" r:id="rId8"/>
    <p:sldId id="301" r:id="rId9"/>
    <p:sldId id="354" r:id="rId10"/>
    <p:sldId id="355" r:id="rId11"/>
    <p:sldId id="356" r:id="rId12"/>
    <p:sldId id="302" r:id="rId13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4" autoAdjust="0"/>
    <p:restoredTop sz="87347" autoAdjust="0"/>
  </p:normalViewPr>
  <p:slideViewPr>
    <p:cSldViewPr>
      <p:cViewPr varScale="1">
        <p:scale>
          <a:sx n="107" d="100"/>
          <a:sy n="107" d="100"/>
        </p:scale>
        <p:origin x="199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706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802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790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702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92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514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215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367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343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latin typeface="Courier New" pitchFamily="49" charset="0"/>
                <a:cs typeface="Courier New" pitchFamily="49" charset="0"/>
              </a:rPr>
              <a:t>Implementing Effective Logging</a:t>
            </a:r>
          </a:p>
        </p:txBody>
      </p:sp>
    </p:spTree>
    <p:extLst>
      <p:ext uri="{BB962C8B-B14F-4D97-AF65-F5344CB8AC3E}">
        <p14:creationId xmlns:p14="http://schemas.microsoft.com/office/powerpoint/2010/main" val="2520768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Diagnostic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3581400" cy="5474732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Application start up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Initial database connection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Database connection errors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Trigger the error…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F2104-4AEF-6743-A223-99037FF05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828800"/>
            <a:ext cx="4114800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4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Business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217221"/>
            <a:ext cx="3886200" cy="5474732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Add an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eventLookup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Successful user creation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Unsuccessful user creation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What could a tester use these for?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3AE3C-1732-734D-813A-CDE55D687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27" y="1981200"/>
            <a:ext cx="3999448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9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latin typeface="Courier New" pitchFamily="49" charset="0"/>
                <a:cs typeface="Courier New" pitchFamily="49" charset="0"/>
              </a:rPr>
              <a:t>Ready for a break?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10F4D8A-1F51-8845-AE47-B131F45C2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5900" y="1828800"/>
            <a:ext cx="6172200" cy="39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Not very exciting…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1371600"/>
            <a:ext cx="4572000" cy="5105400"/>
          </a:xfrm>
        </p:spPr>
        <p:txBody>
          <a:bodyPr>
            <a:normAutofit lnSpcReduction="10000"/>
          </a:bodyPr>
          <a:lstStyle/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Ugh, logging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Later…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Replication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How do you use your application logs?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4C97A-25BF-B748-95B6-EA904C074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09800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4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Basics…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4572000" cy="5105400"/>
          </a:xfrm>
        </p:spPr>
        <p:txBody>
          <a:bodyPr>
            <a:normAutofit fontScale="85000" lnSpcReduction="20000"/>
          </a:bodyPr>
          <a:lstStyle/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Terminal &gt; Root of App &gt; Type “</a:t>
            </a:r>
            <a:r>
              <a:rPr lang="en-GB" sz="4400" dirty="0" err="1">
                <a:latin typeface="Courier New" pitchFamily="49" charset="0"/>
                <a:cs typeface="Courier New" pitchFamily="49" charset="0"/>
              </a:rPr>
              <a:t>npm</a:t>
            </a:r>
            <a:r>
              <a:rPr lang="en-GB" sz="4400" dirty="0">
                <a:latin typeface="Courier New" pitchFamily="49" charset="0"/>
                <a:cs typeface="Courier New" pitchFamily="49" charset="0"/>
              </a:rPr>
              <a:t> run dev” </a:t>
            </a:r>
          </a:p>
          <a:p>
            <a:r>
              <a:rPr lang="en-GB" sz="4400" dirty="0" err="1">
                <a:latin typeface="Courier New" pitchFamily="49" charset="0"/>
                <a:cs typeface="Courier New" pitchFamily="49" charset="0"/>
              </a:rPr>
              <a:t>nodemon</a:t>
            </a:r>
            <a:endParaRPr lang="en-GB" sz="4400" dirty="0">
              <a:latin typeface="Courier New" pitchFamily="49" charset="0"/>
              <a:cs typeface="Courier New" pitchFamily="49" charset="0"/>
            </a:endParaRPr>
          </a:p>
          <a:p>
            <a:r>
              <a:rPr lang="en-GB" sz="4400" dirty="0" err="1">
                <a:latin typeface="Courier New" pitchFamily="49" charset="0"/>
                <a:cs typeface="Courier New" pitchFamily="49" charset="0"/>
              </a:rPr>
              <a:t>morgan</a:t>
            </a:r>
            <a:endParaRPr lang="en-GB" sz="4400" dirty="0">
              <a:latin typeface="Courier New" pitchFamily="49" charset="0"/>
              <a:cs typeface="Courier New" pitchFamily="49" charset="0"/>
            </a:endParaRP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Web logs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Mongo logs</a:t>
            </a:r>
          </a:p>
          <a:p>
            <a:r>
              <a:rPr lang="en-GB" sz="4400" dirty="0" err="1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GB" sz="4400" dirty="0"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453FE-8DDE-904A-86FC-A4A07EA02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652" y="2514600"/>
            <a:ext cx="3238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2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Intermediate…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143000"/>
            <a:ext cx="4275116" cy="5334000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What is useful to a tester to log?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Create a bespoke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morgan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format using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morgan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docs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Negative tests for user management</a:t>
            </a: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B5F20-4860-B34F-AE6C-A5674895E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159000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500" y="304800"/>
            <a:ext cx="40005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Targeting…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447800"/>
            <a:ext cx="4178968" cy="525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Creating a unique id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Tracing in distributed systems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Add to our web logging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Generate a unique id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D30D3C-AB46-B34D-8880-72B0E739A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981200"/>
            <a:ext cx="3505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1100" y="304800"/>
            <a:ext cx="67818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Structured Logging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43400" y="1371600"/>
            <a:ext cx="4483768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Courier New" pitchFamily="49" charset="0"/>
                <a:cs typeface="Courier New" pitchFamily="49" charset="0"/>
              </a:rPr>
              <a:t>Readability for machines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Tools can assist your testing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Manual searches of log files are fallible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Grep is good, but not enough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AB59B-1DB4-3E4C-A1DA-728BB54F3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050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6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Structured Logging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456" y="1066800"/>
            <a:ext cx="4005944" cy="5474732"/>
          </a:xfrm>
        </p:spPr>
        <p:txBody>
          <a:bodyPr>
            <a:noAutofit/>
          </a:bodyPr>
          <a:lstStyle/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Logging structured data to console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Mongo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Web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Add some user journey tests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893B3-9E88-0341-A19B-65B54950E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379" y="1679317"/>
            <a:ext cx="4665821" cy="349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9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79DEEAC-C785-974E-B109-AA51A0510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0" y="304800"/>
            <a:ext cx="5575204" cy="62484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8B25CF-5D69-964B-87EF-BE2A751F7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68868"/>
            <a:ext cx="3015344" cy="6236732"/>
          </a:xfrm>
        </p:spPr>
        <p:txBody>
          <a:bodyPr>
            <a:noAutofit/>
          </a:bodyPr>
          <a:lstStyle/>
          <a:p>
            <a:r>
              <a:rPr lang="en-GB" sz="4000" dirty="0">
                <a:latin typeface="Courier New" pitchFamily="49" charset="0"/>
                <a:cs typeface="Courier New" pitchFamily="49" charset="0"/>
              </a:rPr>
              <a:t>Where’s the risk?</a:t>
            </a:r>
          </a:p>
          <a:p>
            <a:r>
              <a:rPr lang="en-GB" sz="4000" dirty="0">
                <a:latin typeface="Courier New" pitchFamily="49" charset="0"/>
                <a:cs typeface="Courier New" pitchFamily="49" charset="0"/>
              </a:rPr>
              <a:t>What could go wrong?</a:t>
            </a:r>
          </a:p>
          <a:p>
            <a:r>
              <a:rPr lang="en-GB" sz="4000" dirty="0">
                <a:latin typeface="Courier New" pitchFamily="49" charset="0"/>
                <a:cs typeface="Courier New" pitchFamily="49" charset="0"/>
              </a:rPr>
              <a:t>How can logging help us?</a:t>
            </a:r>
          </a:p>
        </p:txBody>
      </p:sp>
    </p:spTree>
    <p:extLst>
      <p:ext uri="{BB962C8B-B14F-4D97-AF65-F5344CB8AC3E}">
        <p14:creationId xmlns:p14="http://schemas.microsoft.com/office/powerpoint/2010/main" val="67218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Event Identifiers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217221"/>
            <a:ext cx="4038600" cy="5474732"/>
          </a:xfrm>
        </p:spPr>
        <p:txBody>
          <a:bodyPr>
            <a:noAutofit/>
          </a:bodyPr>
          <a:lstStyle/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Clear, consistent naming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Alerting on failure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Alerting on deployment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Metrics on usage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EB6FA-E3E5-CA47-A4E8-D3FC1A27E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6" y="1905000"/>
            <a:ext cx="3812535" cy="381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6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27286</TotalTime>
  <Words>204</Words>
  <Application>Microsoft Macintosh PowerPoint</Application>
  <PresentationFormat>On-screen Show (4:3)</PresentationFormat>
  <Paragraphs>63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Courier New</vt:lpstr>
      <vt:lpstr>Office Theme</vt:lpstr>
      <vt:lpstr>Implementing Effective Logging</vt:lpstr>
      <vt:lpstr>Not very exciting…</vt:lpstr>
      <vt:lpstr>Basics…</vt:lpstr>
      <vt:lpstr>Intermediate…</vt:lpstr>
      <vt:lpstr>PowerPoint Presentation</vt:lpstr>
      <vt:lpstr>PowerPoint Presentation</vt:lpstr>
      <vt:lpstr>Structured Logging</vt:lpstr>
      <vt:lpstr>PowerPoint Presentation</vt:lpstr>
      <vt:lpstr>Event Identifiers</vt:lpstr>
      <vt:lpstr>Diagnostic Events</vt:lpstr>
      <vt:lpstr>Business Events</vt:lpstr>
      <vt:lpstr>Ready for a break?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505</cp:revision>
  <cp:lastPrinted>2019-05-03T11:08:26Z</cp:lastPrinted>
  <dcterms:created xsi:type="dcterms:W3CDTF">2006-08-16T00:00:00Z</dcterms:created>
  <dcterms:modified xsi:type="dcterms:W3CDTF">2019-05-19T15:53:26Z</dcterms:modified>
</cp:coreProperties>
</file>